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p:scale>
          <a:sx n="168" d="100"/>
          <a:sy n="168" d="100"/>
        </p:scale>
        <p:origin x="-264" y="-258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5879" y="3864179"/>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57911" y="4808580"/>
            <a:ext cx="1297597" cy="246221"/>
          </a:xfrm>
          <a:prstGeom prst="rect">
            <a:avLst/>
          </a:prstGeom>
        </p:spPr>
        <p:txBody>
          <a:bodyPr wrap="square">
            <a:spAutoFit/>
          </a:bodyPr>
          <a:lstStyle/>
          <a:p>
            <a:r>
              <a:rPr lang="en-US" sz="1000" dirty="0"/>
              <a:t>KL-divergence:0.22</a:t>
            </a:r>
          </a:p>
        </p:txBody>
      </p:sp>
      <p:sp>
        <p:nvSpPr>
          <p:cNvPr id="54" name="Rectangle 53">
            <a:extLst>
              <a:ext uri="{FF2B5EF4-FFF2-40B4-BE49-F238E27FC236}">
                <a16:creationId xmlns:a16="http://schemas.microsoft.com/office/drawing/2014/main" id="{027F2177-9FD7-A042-8EBA-4948B957BFE1}"/>
              </a:ext>
            </a:extLst>
          </p:cNvPr>
          <p:cNvSpPr/>
          <p:nvPr/>
        </p:nvSpPr>
        <p:spPr>
          <a:xfrm>
            <a:off x="17134405" y="4812210"/>
            <a:ext cx="1297597" cy="246221"/>
          </a:xfrm>
          <a:prstGeom prst="rect">
            <a:avLst/>
          </a:prstGeom>
        </p:spPr>
        <p:txBody>
          <a:bodyPr wrap="square">
            <a:spAutoFit/>
          </a:bodyPr>
          <a:lstStyle/>
          <a:p>
            <a:r>
              <a:rPr lang="en-US" sz="1000" dirty="0"/>
              <a:t>KL-divergence: 0.036</a:t>
            </a:r>
          </a:p>
        </p:txBody>
      </p:sp>
      <p:sp>
        <p:nvSpPr>
          <p:cNvPr id="55" name="Rectangle 54">
            <a:extLst>
              <a:ext uri="{FF2B5EF4-FFF2-40B4-BE49-F238E27FC236}">
                <a16:creationId xmlns:a16="http://schemas.microsoft.com/office/drawing/2014/main" id="{998AAD4C-3BCB-5A44-AACB-82D37049F9FC}"/>
              </a:ext>
            </a:extLst>
          </p:cNvPr>
          <p:cNvSpPr/>
          <p:nvPr/>
        </p:nvSpPr>
        <p:spPr>
          <a:xfrm>
            <a:off x="15114252" y="6950408"/>
            <a:ext cx="1297597" cy="246221"/>
          </a:xfrm>
          <a:prstGeom prst="rect">
            <a:avLst/>
          </a:prstGeom>
        </p:spPr>
        <p:txBody>
          <a:bodyPr wrap="square">
            <a:spAutoFit/>
          </a:bodyPr>
          <a:lstStyle/>
          <a:p>
            <a:r>
              <a:rPr lang="en-US" sz="1000" dirty="0"/>
              <a:t>KL-divergence: 0.21</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945562"/>
            <a:ext cx="1333620" cy="246221"/>
          </a:xfrm>
          <a:prstGeom prst="rect">
            <a:avLst/>
          </a:prstGeom>
        </p:spPr>
        <p:txBody>
          <a:bodyPr wrap="square">
            <a:spAutoFit/>
          </a:bodyPr>
          <a:lstStyle/>
          <a:p>
            <a:r>
              <a:rPr lang="en-US" sz="1000" dirty="0"/>
              <a:t>KL-divergence: 0.0087</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3476" t="4123" r="4759" b="31272"/>
          <a:stretch/>
        </p:blipFill>
        <p:spPr>
          <a:xfrm>
            <a:off x="10228798" y="3938062"/>
            <a:ext cx="4683845" cy="4267403"/>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4130" t="4033" r="3117" b="31521"/>
          <a:stretch/>
        </p:blipFill>
        <p:spPr>
          <a:xfrm>
            <a:off x="18927874" y="4000969"/>
            <a:ext cx="4922725" cy="4426378"/>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923674" y="15080397"/>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1493</TotalTime>
  <Words>663</Words>
  <Application>Microsoft Macintosh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89</cp:revision>
  <cp:lastPrinted>2019-01-15T20:09:24Z</cp:lastPrinted>
  <dcterms:created xsi:type="dcterms:W3CDTF">2012-11-30T02:20:55Z</dcterms:created>
  <dcterms:modified xsi:type="dcterms:W3CDTF">2019-01-17T11:19:24Z</dcterms:modified>
</cp:coreProperties>
</file>